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80" r:id="rId4"/>
    <p:sldId id="281" r:id="rId5"/>
    <p:sldId id="278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Nabór do klasy sportowej 2024/2025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Szkoła podstawowa nr 340 im. PROFESORA Bogusława molskiego w warszawie</a:t>
            </a:r>
            <a:endParaRPr lang="en-US" dirty="0"/>
          </a:p>
        </p:txBody>
      </p:sp>
      <p:pic>
        <p:nvPicPr>
          <p:cNvPr id="12" name="Picture Placeholder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D46FBC9-A0CE-A675-5EC2-A591C608869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>
            <a:off x="4084320" y="1"/>
            <a:ext cx="4023360" cy="4745736"/>
          </a:xfrm>
        </p:spPr>
      </p:pic>
      <p:pic>
        <p:nvPicPr>
          <p:cNvPr id="20" name="Picture Placeholder 19" descr="A group of people lying on a field&#10;&#10;Description automatically generated">
            <a:extLst>
              <a:ext uri="{FF2B5EF4-FFF2-40B4-BE49-F238E27FC236}">
                <a16:creationId xmlns:a16="http://schemas.microsoft.com/office/drawing/2014/main" id="{62F12352-7209-4915-0A8A-D848E36B49E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>
            <a:off x="0" y="0"/>
            <a:ext cx="4023360" cy="4745736"/>
          </a:xfrm>
        </p:spPr>
      </p:pic>
      <p:pic>
        <p:nvPicPr>
          <p:cNvPr id="24" name="Picture Placeholder 23" descr="A group of people around a fire&#10;&#10;Description automatically generated">
            <a:extLst>
              <a:ext uri="{FF2B5EF4-FFF2-40B4-BE49-F238E27FC236}">
                <a16:creationId xmlns:a16="http://schemas.microsoft.com/office/drawing/2014/main" id="{9A17CAFD-B185-7F20-D856-D2734E51EFD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1308"/>
            <a:ext cx="9144000" cy="629920"/>
          </a:xfrm>
        </p:spPr>
        <p:txBody>
          <a:bodyPr anchor="b">
            <a:normAutofit/>
          </a:bodyPr>
          <a:lstStyle/>
          <a:p>
            <a:r>
              <a:rPr lang="pl-PL" b="1" u="sng" dirty="0"/>
              <a:t>Klasa sportowa najważniejsze informacje: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741" y="884428"/>
            <a:ext cx="4495800" cy="244034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I</a:t>
            </a:r>
            <a:r>
              <a:rPr lang="pl-PL" sz="2400" dirty="0"/>
              <a:t>ntegracja grupy młodych sportowców</a:t>
            </a:r>
            <a:endParaRPr lang="en-US" sz="2400" dirty="0"/>
          </a:p>
          <a:p>
            <a:r>
              <a:rPr lang="pl-PL" sz="2400" dirty="0"/>
              <a:t>10h godzin WF’u tygodniowo (rozwój ogólny oraz specjalistyczne zajęcia szermiercze)</a:t>
            </a:r>
          </a:p>
          <a:p>
            <a:r>
              <a:rPr lang="pl-PL" sz="2400" dirty="0"/>
              <a:t>Wyjazdy na turnieje szermiercze w całej Polsce</a:t>
            </a:r>
          </a:p>
          <a:p>
            <a:endParaRPr lang="en-US" dirty="0"/>
          </a:p>
        </p:txBody>
      </p: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03E880F-1BB8-0DAE-5386-A7592EC61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r="698" b="-2"/>
          <a:stretch/>
        </p:blipFill>
        <p:spPr>
          <a:xfrm>
            <a:off x="6253480" y="884427"/>
            <a:ext cx="5471160" cy="5510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group of stuffed teddy bears&#10;&#10;Description automatically generated">
            <a:extLst>
              <a:ext uri="{FF2B5EF4-FFF2-40B4-BE49-F238E27FC236}">
                <a16:creationId xmlns:a16="http://schemas.microsoft.com/office/drawing/2014/main" id="{D1BFBE71-DC37-C7E7-A210-523919325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22" y="3324776"/>
            <a:ext cx="2302638" cy="307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3842" y="245393"/>
            <a:ext cx="8641080" cy="1979647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Wysokie wyniki w nauce dzieci uczęszczających do klas sportowych,</a:t>
            </a:r>
          </a:p>
          <a:p>
            <a:r>
              <a:rPr lang="pl-PL" sz="2800" dirty="0"/>
              <a:t>Treningi na nowej, specjalistycznej sali szermierczej,</a:t>
            </a:r>
          </a:p>
          <a:p>
            <a:r>
              <a:rPr lang="pl-PL" sz="2800" dirty="0"/>
              <a:t>Organizacja obozów- lato/zima</a:t>
            </a:r>
          </a:p>
          <a:p>
            <a:endParaRPr lang="en-US" dirty="0"/>
          </a:p>
        </p:txBody>
      </p:sp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8A0D058-CE2D-E114-56F0-EC19DAAA4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47" y="2354580"/>
            <a:ext cx="51435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A group of people in a gym&#10;&#10;Description automatically generated">
            <a:extLst>
              <a:ext uri="{FF2B5EF4-FFF2-40B4-BE49-F238E27FC236}">
                <a16:creationId xmlns:a16="http://schemas.microsoft.com/office/drawing/2014/main" id="{A0AB6885-D52E-BC76-6BBA-9923F8A3A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7" y="2316480"/>
            <a:ext cx="5114925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4322" y="396241"/>
            <a:ext cx="9267518" cy="1239519"/>
          </a:xfrm>
        </p:spPr>
        <p:txBody>
          <a:bodyPr>
            <a:normAutofit fontScale="92500"/>
          </a:bodyPr>
          <a:lstStyle/>
          <a:p>
            <a:r>
              <a:rPr lang="pl-PL" sz="2800" dirty="0"/>
              <a:t>Konsultacje szkoleniowe w ośrodkach przygotowań olimpijskich,</a:t>
            </a:r>
          </a:p>
          <a:p>
            <a:r>
              <a:rPr lang="pl-PL" sz="2800" dirty="0"/>
              <a:t>Treningi pod okiem doświadczonych </a:t>
            </a:r>
            <a:r>
              <a:rPr lang="pl-PL" sz="3000" dirty="0"/>
              <a:t>trenerów</a:t>
            </a:r>
            <a:r>
              <a:rPr lang="pl-PL" sz="28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D77AA2C-058F-A199-7B02-574ABDD57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0" y="2072989"/>
            <a:ext cx="5150068" cy="3862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group of people in a pool&#10;&#10;Description automatically generated">
            <a:extLst>
              <a:ext uri="{FF2B5EF4-FFF2-40B4-BE49-F238E27FC236}">
                <a16:creationId xmlns:a16="http://schemas.microsoft.com/office/drawing/2014/main" id="{900125B5-AA27-259A-8254-33C6154AD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74" y="2072988"/>
            <a:ext cx="5391807" cy="3862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14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8128" y="195067"/>
            <a:ext cx="3859188" cy="1272951"/>
          </a:xfrm>
        </p:spPr>
        <p:txBody>
          <a:bodyPr/>
          <a:lstStyle/>
          <a:p>
            <a:r>
              <a:rPr lang="pl-PL" b="1" dirty="0"/>
              <a:t>Informacje w sprawie rekrutacji:</a:t>
            </a:r>
            <a:endParaRPr lang="en-US" b="1" dirty="0"/>
          </a:p>
        </p:txBody>
      </p:sp>
      <p:pic>
        <p:nvPicPr>
          <p:cNvPr id="6" name="Picture Placeholder 5" descr="A group of people on a field&#10;&#10;Description automatically generated">
            <a:extLst>
              <a:ext uri="{FF2B5EF4-FFF2-40B4-BE49-F238E27FC236}">
                <a16:creationId xmlns:a16="http://schemas.microsoft.com/office/drawing/2014/main" id="{377FA0FB-998D-E256-557C-6E496EC907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>
            <a:fillRect/>
          </a:stretch>
        </p:blipFill>
        <p:spPr>
          <a:xfrm>
            <a:off x="0" y="1"/>
            <a:ext cx="8101584" cy="68579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217198" y="2047927"/>
            <a:ext cx="3859188" cy="4293296"/>
          </a:xfrm>
        </p:spPr>
        <p:txBody>
          <a:bodyPr>
            <a:noAutofit/>
          </a:bodyPr>
          <a:lstStyle/>
          <a:p>
            <a:r>
              <a:rPr lang="pl-PL" sz="2000" b="1" dirty="0"/>
              <a:t>Sekretariat Szkoły:</a:t>
            </a:r>
          </a:p>
          <a:p>
            <a:endParaRPr lang="pl-PL" sz="1800" dirty="0"/>
          </a:p>
          <a:p>
            <a:r>
              <a:rPr lang="pl-PL" sz="1800" dirty="0"/>
              <a:t>            </a:t>
            </a:r>
          </a:p>
          <a:p>
            <a:r>
              <a:rPr lang="pl-PL" sz="1800" dirty="0"/>
              <a:t>22 546 61 20</a:t>
            </a:r>
          </a:p>
          <a:p>
            <a:endParaRPr lang="pl-PL" sz="1800" dirty="0"/>
          </a:p>
          <a:p>
            <a:r>
              <a:rPr lang="pl-PL" sz="1800" dirty="0"/>
              <a:t> </a:t>
            </a:r>
          </a:p>
          <a:p>
            <a:r>
              <a:rPr lang="pl-PL" sz="1800" dirty="0"/>
              <a:t>dariusz.parzuchowski@ksdartagnan.pl</a:t>
            </a:r>
          </a:p>
          <a:p>
            <a:endParaRPr lang="pl-PL" sz="1800" dirty="0"/>
          </a:p>
          <a:p>
            <a:r>
              <a:rPr lang="pl-PL" sz="1800" b="1" dirty="0"/>
              <a:t>Trener:</a:t>
            </a:r>
          </a:p>
          <a:p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+</a:t>
            </a:r>
            <a:r>
              <a:rPr lang="pl-PL" sz="1800"/>
              <a:t>48 511 </a:t>
            </a:r>
            <a:r>
              <a:rPr lang="pl-PL" sz="1800" dirty="0"/>
              <a:t>926 961</a:t>
            </a:r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           </a:t>
            </a:r>
          </a:p>
          <a:p>
            <a:r>
              <a:rPr lang="pl-PL" sz="1800" dirty="0"/>
              <a:t>           </a:t>
            </a:r>
            <a:endParaRPr lang="en-US" sz="1800" dirty="0"/>
          </a:p>
        </p:txBody>
      </p:sp>
      <p:pic>
        <p:nvPicPr>
          <p:cNvPr id="8" name="Graphic 7" descr="Telephone with solid fill">
            <a:extLst>
              <a:ext uri="{FF2B5EF4-FFF2-40B4-BE49-F238E27FC236}">
                <a16:creationId xmlns:a16="http://schemas.microsoft.com/office/drawing/2014/main" id="{99FF9413-1B11-9C68-CF1E-59A541B6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8223" y="2620165"/>
            <a:ext cx="541283" cy="541283"/>
          </a:xfrm>
          <a:prstGeom prst="rect">
            <a:avLst/>
          </a:prstGeom>
        </p:spPr>
      </p:pic>
      <p:pic>
        <p:nvPicPr>
          <p:cNvPr id="10" name="Graphic 9" descr="Email with solid fill">
            <a:extLst>
              <a:ext uri="{FF2B5EF4-FFF2-40B4-BE49-F238E27FC236}">
                <a16:creationId xmlns:a16="http://schemas.microsoft.com/office/drawing/2014/main" id="{6DDB377B-042D-225F-66B3-86CB53A00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4247" y="3711352"/>
            <a:ext cx="425164" cy="425164"/>
          </a:xfrm>
          <a:prstGeom prst="rect">
            <a:avLst/>
          </a:prstGeom>
        </p:spPr>
      </p:pic>
      <p:pic>
        <p:nvPicPr>
          <p:cNvPr id="11" name="Graphic 10" descr="Telephone with solid fill">
            <a:extLst>
              <a:ext uri="{FF2B5EF4-FFF2-40B4-BE49-F238E27FC236}">
                <a16:creationId xmlns:a16="http://schemas.microsoft.com/office/drawing/2014/main" id="{334BB41C-0B36-90B5-4A3F-0F065EFB9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8128" y="5352900"/>
            <a:ext cx="541283" cy="5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7154-437E-AAFA-681D-1C8666674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216563"/>
            <a:ext cx="11125200" cy="914400"/>
          </a:xfrm>
        </p:spPr>
        <p:txBody>
          <a:bodyPr>
            <a:normAutofit/>
          </a:bodyPr>
          <a:lstStyle/>
          <a:p>
            <a:r>
              <a:rPr lang="pl-PL" sz="3200" dirty="0"/>
              <a:t>„</a:t>
            </a:r>
            <a:r>
              <a:rPr lang="pl-PL" sz="3200" i="1" dirty="0"/>
              <a:t>Sport pozwala pokazać wielu osobom piękną stronę życia.</a:t>
            </a:r>
            <a:r>
              <a:rPr lang="pl-PL" sz="3200" dirty="0"/>
              <a:t>”</a:t>
            </a:r>
            <a:endParaRPr lang="en-US" sz="3200" dirty="0"/>
          </a:p>
        </p:txBody>
      </p:sp>
      <p:pic>
        <p:nvPicPr>
          <p:cNvPr id="8" name="Picture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BF8BB0-CAE6-18DC-9F57-FE98CD6A4AB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5767"/>
          <a:stretch>
            <a:fillRect/>
          </a:stretch>
        </p:blipFill>
        <p:spPr/>
      </p:pic>
      <p:pic>
        <p:nvPicPr>
          <p:cNvPr id="12" name="Picture Placeholder 11" descr="A group of kids in a room with a rope&#10;&#10;Description automatically generated">
            <a:extLst>
              <a:ext uri="{FF2B5EF4-FFF2-40B4-BE49-F238E27FC236}">
                <a16:creationId xmlns:a16="http://schemas.microsoft.com/office/drawing/2014/main" id="{E12801E1-7949-5468-5E7E-632032AD559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>
            <a:off x="8168639" y="1"/>
            <a:ext cx="4023360" cy="4745736"/>
          </a:xfrm>
        </p:spPr>
      </p:pic>
      <p:pic>
        <p:nvPicPr>
          <p:cNvPr id="20" name="Picture Placeholder 19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CB169DE1-B51E-BE20-E5B7-BE310967453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14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72</TotalTime>
  <Words>120</Words>
  <Application>Microsoft Office PowerPoint</Application>
  <PresentationFormat>Panoramiczny</PresentationFormat>
  <Paragraphs>30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Health Fitness 16x9</vt:lpstr>
      <vt:lpstr>Nabór do klasy sportowej 2024/2025</vt:lpstr>
      <vt:lpstr>Klasa sportowa najważniejsze informacje:</vt:lpstr>
      <vt:lpstr>Prezentacja programu PowerPoint</vt:lpstr>
      <vt:lpstr>Prezentacja programu PowerPoint</vt:lpstr>
      <vt:lpstr>Informacje w sprawie rekrutacji:</vt:lpstr>
      <vt:lpstr>„Sport pozwala pokazać wielu osobom piękną stronę życia.”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Nabór do klasy sportowej 2023/2024</dc:title>
  <dc:creator>Parzuchowska, Monika</dc:creator>
  <cp:lastModifiedBy>Dariusz Parzuchowski</cp:lastModifiedBy>
  <cp:revision>5</cp:revision>
  <dcterms:created xsi:type="dcterms:W3CDTF">2024-01-31T20:19:12Z</dcterms:created>
  <dcterms:modified xsi:type="dcterms:W3CDTF">2024-02-02T10:50:23Z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